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12193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2"/>
  </p:normalViewPr>
  <p:slideViewPr>
    <p:cSldViewPr snapToGrid="0" showGuides="1">
      <p:cViewPr varScale="1">
        <p:scale>
          <a:sx n="53" d="100"/>
          <a:sy n="53" d="100"/>
        </p:scale>
        <p:origin x="2720" y="184"/>
      </p:cViewPr>
      <p:guideLst>
        <p:guide orient="horz" pos="38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95572"/>
            <a:ext cx="10363200" cy="4245175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6404457"/>
            <a:ext cx="9144000" cy="2943960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68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692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649196"/>
            <a:ext cx="2628900" cy="1033350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649196"/>
            <a:ext cx="7734300" cy="1033350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748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49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039933"/>
            <a:ext cx="10515600" cy="5072193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8160111"/>
            <a:ext cx="10515600" cy="2667346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61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245978"/>
            <a:ext cx="5181600" cy="77367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245978"/>
            <a:ext cx="5181600" cy="77367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540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9199"/>
            <a:ext cx="10515600" cy="23568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989124"/>
            <a:ext cx="5157787" cy="146492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4454047"/>
            <a:ext cx="5157787" cy="655123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989124"/>
            <a:ext cx="5183188" cy="146492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4454047"/>
            <a:ext cx="5183188" cy="655123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85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02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83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12906"/>
            <a:ext cx="3932237" cy="2845171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755653"/>
            <a:ext cx="6172200" cy="8665351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58076"/>
            <a:ext cx="3932237" cy="6777039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668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12906"/>
            <a:ext cx="3932237" cy="2845171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755653"/>
            <a:ext cx="6172200" cy="8665351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58076"/>
            <a:ext cx="3932237" cy="6777039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58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49199"/>
            <a:ext cx="10515600" cy="2356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245978"/>
            <a:ext cx="10515600" cy="7736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1301652"/>
            <a:ext cx="274320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FAE94-7BCF-A249-BD34-C2BF814E4E25}" type="datetimeFigureOut">
              <a:rPr lang="en-US" smtClean="0"/>
              <a:t>3/2/26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1301652"/>
            <a:ext cx="411480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1301652"/>
            <a:ext cx="274320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2FD8F-E4D9-624C-86D0-F91C8D638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22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2C15BA-B8DA-ED89-5487-EB486513E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403" y="0"/>
            <a:ext cx="9145191" cy="1219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599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9D9D8D-F75D-B84C-FC31-0157125B8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794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553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AC357A-0F5A-70D3-3344-2B0D765C8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3786"/>
            <a:ext cx="12192000" cy="8126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11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1D0A5B-6D60-A8BE-EAE6-590B63E36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316" y="0"/>
            <a:ext cx="9157368" cy="1220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57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F644B1-F681-B70A-5255-C2673FD3E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403" y="0"/>
            <a:ext cx="9136575" cy="1218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961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7C5A04-6314-19B0-4E30-A25A757BA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794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267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13287C-44D0-87B0-C321-643DA7FA1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8168"/>
            <a:ext cx="12192000" cy="847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786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B028D3-12D2-D220-85A2-E32FAC485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404" y="0"/>
            <a:ext cx="9160638" cy="1221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77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EB1CD7-A561-419D-17AB-CB9236145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794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83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600738-A8DB-763F-77D5-64FE79963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794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721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0D64CD-74E4-437E-1F56-AB4ED7249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403" y="0"/>
            <a:ext cx="9145191" cy="1219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460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3C5301-48E8-622A-B9C4-F91C80EE2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524794"/>
            <a:ext cx="12276499" cy="920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527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</TotalTime>
  <Words>0</Words>
  <Application>Microsoft Macintosh PowerPoint</Application>
  <PresentationFormat>Custom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ArielYang(杨阳美奇)</dc:creator>
  <cp:lastModifiedBy>ArielYang(杨阳美奇)</cp:lastModifiedBy>
  <cp:revision>2</cp:revision>
  <dcterms:created xsi:type="dcterms:W3CDTF">2026-03-02T08:44:11Z</dcterms:created>
  <dcterms:modified xsi:type="dcterms:W3CDTF">2026-03-02T08:47:13Z</dcterms:modified>
</cp:coreProperties>
</file>

<file path=docProps/thumbnail.jpeg>
</file>